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8" r:id="rId3"/>
    <p:sldId id="289" r:id="rId4"/>
    <p:sldId id="286" r:id="rId5"/>
    <p:sldId id="287" r:id="rId6"/>
    <p:sldId id="283" r:id="rId7"/>
    <p:sldId id="284" r:id="rId8"/>
    <p:sldId id="285" r:id="rId9"/>
    <p:sldId id="260" r:id="rId10"/>
  </p:sldIdLst>
  <p:sldSz cx="9144000" cy="6858000" type="screen4x3"/>
  <p:notesSz cx="7099300" cy="102346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374" autoAdjust="0"/>
  </p:normalViewPr>
  <p:slideViewPr>
    <p:cSldViewPr>
      <p:cViewPr varScale="1">
        <p:scale>
          <a:sx n="114" d="100"/>
          <a:sy n="114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7A69ED3-6527-422E-BEC3-EDCF5B3B0675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C5ACEA-9F14-4314-B943-1EEE18FD994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CF149F7-C4E4-4B37-A70B-F8C492C9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225" indent="-292779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117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9563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8010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6456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4903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3349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1797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18877-90F0-47C1-9A56-E384D7019413}" type="slidenum">
              <a:rPr lang="es-ES" altLang="es-AR">
                <a:latin typeface="Times New Roman" panose="02020603050405020304" pitchFamily="18" charset="0"/>
              </a:rPr>
              <a:pPr/>
              <a:t>1</a:t>
            </a:fld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D937127-DB5E-48AE-A0A2-D7F7557E3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85" tIns="50743" rIns="101485" bIns="5074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02CF7F-214A-44AB-9672-48AE8EE9830F}" type="slidenum">
              <a:rPr lang="es-ES" altLang="es-AR" sz="1300"/>
              <a:pPr algn="r" eaLnBrk="1" hangingPunct="1"/>
              <a:t>1</a:t>
            </a:fld>
            <a:endParaRPr lang="es-ES" altLang="es-AR" sz="13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F9DF9DE-AFE8-46D1-AF1D-341FD340F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4F0A2C9-6F14-424F-9FC6-DE5D14FE5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A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CF149F7-C4E4-4B37-A70B-F8C492C9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225" indent="-292779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117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9563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8010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6456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4903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3349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1797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18877-90F0-47C1-9A56-E384D7019413}" type="slidenum">
              <a:rPr lang="es-ES" altLang="es-AR">
                <a:latin typeface="Times New Roman" panose="02020603050405020304" pitchFamily="18" charset="0"/>
              </a:rPr>
              <a:pPr/>
              <a:t>2</a:t>
            </a:fld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D937127-DB5E-48AE-A0A2-D7F7557E3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85" tIns="50743" rIns="101485" bIns="5074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02CF7F-214A-44AB-9672-48AE8EE9830F}" type="slidenum">
              <a:rPr lang="es-ES" altLang="es-AR" sz="1300"/>
              <a:pPr algn="r" eaLnBrk="1" hangingPunct="1"/>
              <a:t>2</a:t>
            </a:fld>
            <a:endParaRPr lang="es-ES" altLang="es-AR" sz="13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F9DF9DE-AFE8-46D1-AF1D-341FD340F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4F0A2C9-6F14-424F-9FC6-DE5D14FE5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A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0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CF149F7-C4E4-4B37-A70B-F8C492C9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225" indent="-292779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117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9563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8010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6456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4903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3349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1797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18877-90F0-47C1-9A56-E384D7019413}" type="slidenum">
              <a:rPr lang="es-ES" altLang="es-AR">
                <a:latin typeface="Times New Roman" panose="02020603050405020304" pitchFamily="18" charset="0"/>
              </a:rPr>
              <a:pPr/>
              <a:t>3</a:t>
            </a:fld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D937127-DB5E-48AE-A0A2-D7F7557E3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85" tIns="50743" rIns="101485" bIns="5074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02CF7F-214A-44AB-9672-48AE8EE9830F}" type="slidenum">
              <a:rPr lang="es-ES" altLang="es-AR" sz="1300"/>
              <a:pPr algn="r" eaLnBrk="1" hangingPunct="1"/>
              <a:t>3</a:t>
            </a:fld>
            <a:endParaRPr lang="es-ES" altLang="es-AR" sz="13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F9DF9DE-AFE8-46D1-AF1D-341FD340F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4F0A2C9-6F14-424F-9FC6-DE5D14FE5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A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6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CF149F7-C4E4-4B37-A70B-F8C492C9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225" indent="-292779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117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9563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8010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6456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4903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3349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1797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18877-90F0-47C1-9A56-E384D7019413}" type="slidenum">
              <a:rPr lang="es-ES" altLang="es-AR">
                <a:latin typeface="Times New Roman" panose="02020603050405020304" pitchFamily="18" charset="0"/>
              </a:rPr>
              <a:pPr/>
              <a:t>4</a:t>
            </a:fld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D937127-DB5E-48AE-A0A2-D7F7557E3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85" tIns="50743" rIns="101485" bIns="5074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02CF7F-214A-44AB-9672-48AE8EE9830F}" type="slidenum">
              <a:rPr lang="es-ES" altLang="es-AR" sz="1300"/>
              <a:pPr algn="r" eaLnBrk="1" hangingPunct="1"/>
              <a:t>4</a:t>
            </a:fld>
            <a:endParaRPr lang="es-ES" altLang="es-AR" sz="13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F9DF9DE-AFE8-46D1-AF1D-341FD340F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4F0A2C9-6F14-424F-9FC6-DE5D14FE5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A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1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CF149F7-C4E4-4B37-A70B-F8C492C9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225" indent="-292779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117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9563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8010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6456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4903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3349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1797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18877-90F0-47C1-9A56-E384D7019413}" type="slidenum">
              <a:rPr lang="es-ES" altLang="es-AR">
                <a:latin typeface="Times New Roman" panose="02020603050405020304" pitchFamily="18" charset="0"/>
              </a:rPr>
              <a:pPr/>
              <a:t>5</a:t>
            </a:fld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D937127-DB5E-48AE-A0A2-D7F7557E3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85" tIns="50743" rIns="101485" bIns="5074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02CF7F-214A-44AB-9672-48AE8EE9830F}" type="slidenum">
              <a:rPr lang="es-ES" altLang="es-AR" sz="1300"/>
              <a:pPr algn="r" eaLnBrk="1" hangingPunct="1"/>
              <a:t>5</a:t>
            </a:fld>
            <a:endParaRPr lang="es-ES" altLang="es-AR" sz="13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F9DF9DE-AFE8-46D1-AF1D-341FD340F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4F0A2C9-6F14-424F-9FC6-DE5D14FE5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A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3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CF149F7-C4E4-4B37-A70B-F8C492C9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225" indent="-292779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117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9563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8010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6456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4903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3349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1797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18877-90F0-47C1-9A56-E384D7019413}" type="slidenum">
              <a:rPr lang="es-ES" altLang="es-AR">
                <a:latin typeface="Times New Roman" panose="02020603050405020304" pitchFamily="18" charset="0"/>
              </a:rPr>
              <a:pPr/>
              <a:t>6</a:t>
            </a:fld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D937127-DB5E-48AE-A0A2-D7F7557E3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85" tIns="50743" rIns="101485" bIns="5074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02CF7F-214A-44AB-9672-48AE8EE9830F}" type="slidenum">
              <a:rPr lang="es-ES" altLang="es-AR" sz="1300"/>
              <a:pPr algn="r" eaLnBrk="1" hangingPunct="1"/>
              <a:t>6</a:t>
            </a:fld>
            <a:endParaRPr lang="es-ES" altLang="es-AR" sz="13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F9DF9DE-AFE8-46D1-AF1D-341FD340F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4F0A2C9-6F14-424F-9FC6-DE5D14FE5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A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CF149F7-C4E4-4B37-A70B-F8C492C9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225" indent="-292779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117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9563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8010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6456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4903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3349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1797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18877-90F0-47C1-9A56-E384D7019413}" type="slidenum">
              <a:rPr lang="es-ES" altLang="es-AR">
                <a:latin typeface="Times New Roman" panose="02020603050405020304" pitchFamily="18" charset="0"/>
              </a:rPr>
              <a:pPr/>
              <a:t>7</a:t>
            </a:fld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D937127-DB5E-48AE-A0A2-D7F7557E3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85" tIns="50743" rIns="101485" bIns="5074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02CF7F-214A-44AB-9672-48AE8EE9830F}" type="slidenum">
              <a:rPr lang="es-ES" altLang="es-AR" sz="1300"/>
              <a:pPr algn="r" eaLnBrk="1" hangingPunct="1"/>
              <a:t>7</a:t>
            </a:fld>
            <a:endParaRPr lang="es-ES" altLang="es-AR" sz="13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F9DF9DE-AFE8-46D1-AF1D-341FD340F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4F0A2C9-6F14-424F-9FC6-DE5D14FE5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A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4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CF149F7-C4E4-4B37-A70B-F8C492C9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225" indent="-292779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117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9563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8010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6456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4903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3349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1797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18877-90F0-47C1-9A56-E384D7019413}" type="slidenum">
              <a:rPr lang="es-ES" altLang="es-AR">
                <a:latin typeface="Times New Roman" panose="02020603050405020304" pitchFamily="18" charset="0"/>
              </a:rPr>
              <a:pPr/>
              <a:t>8</a:t>
            </a:fld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D937127-DB5E-48AE-A0A2-D7F7557E3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85" tIns="50743" rIns="101485" bIns="5074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02CF7F-214A-44AB-9672-48AE8EE9830F}" type="slidenum">
              <a:rPr lang="es-ES" altLang="es-AR" sz="1300"/>
              <a:pPr algn="r" eaLnBrk="1" hangingPunct="1"/>
              <a:t>8</a:t>
            </a:fld>
            <a:endParaRPr lang="es-ES" altLang="es-AR" sz="13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F9DF9DE-AFE8-46D1-AF1D-341FD340F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4F0A2C9-6F14-424F-9FC6-DE5D14FE5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A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8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CF149F7-C4E4-4B37-A70B-F8C492C9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225" indent="-292779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117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9563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8010" indent="-234224" defTabSz="10149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6456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4903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3349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1797" indent="-234224" defTabSz="10149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18877-90F0-47C1-9A56-E384D7019413}" type="slidenum">
              <a:rPr lang="es-ES" altLang="es-AR">
                <a:latin typeface="Times New Roman" panose="02020603050405020304" pitchFamily="18" charset="0"/>
              </a:rPr>
              <a:pPr/>
              <a:t>9</a:t>
            </a:fld>
            <a:endParaRPr lang="es-ES" altLang="es-AR">
              <a:latin typeface="Times New Roman" panose="02020603050405020304" pitchFamily="18" charset="0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FD937127-DB5E-48AE-A0A2-D7F7557E34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630" y="9723560"/>
            <a:ext cx="3076671" cy="5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85" tIns="50743" rIns="101485" bIns="5074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02CF7F-214A-44AB-9672-48AE8EE9830F}" type="slidenum">
              <a:rPr lang="es-ES" altLang="es-AR" sz="1300"/>
              <a:pPr algn="r" eaLnBrk="1" hangingPunct="1"/>
              <a:t>9</a:t>
            </a:fld>
            <a:endParaRPr lang="es-ES" altLang="es-AR" sz="13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F9DF9DE-AFE8-46D1-AF1D-341FD340F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4F0A2C9-6F14-424F-9FC6-DE5D14FE5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altLang="es-A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FF78-8A17-486C-80DC-7FBE50598CA3}" type="datetimeFigureOut">
              <a:rPr lang="es-AR" smtClean="0"/>
              <a:pPr/>
              <a:t>18/5/2021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2617-4C28-47D1-BA63-BD4860CA8E5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https://www.google.com.ar/url?sa=i&amp;url=https://www.cdc.gov/spanish/index.html&amp;psig=AOvVaw1Thx4oj6L8JK7u7Lnkukbz&amp;ust=1591276392799000&amp;source=images&amp;cd=vfe&amp;ved=0CAIQjRxqFwoTCLjkwt3c5ekCFQAAAAAdAAAAAB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.jpeg"/><Relationship Id="rId4" Type="http://schemas.openxmlformats.org/officeDocument/2006/relationships/hyperlink" Target="https://www.google.com.ar/url?sa=i&amp;url=https://www.cdc.gov/spanish/index.html&amp;psig=AOvVaw1Thx4oj6L8JK7u7Lnkukbz&amp;ust=1591276392799000&amp;source=images&amp;cd=vfe&amp;ved=0CAIQjRxqFwoTCLjkwt3c5ekCFQAAAAAdAAAAAB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hyperlink" Target="https://www.google.com.ar/url?sa=i&amp;url=https://www.cdc.gov/spanish/index.html&amp;psig=AOvVaw1Thx4oj6L8JK7u7Lnkukbz&amp;ust=1591276392799000&amp;source=images&amp;cd=vfe&amp;ved=0CAIQjRxqFwoTCLjkwt3c5ekCFQAAAAAdAAAAAB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hyperlink" Target="https://www.google.com.ar/url?sa=i&amp;url=https://www.cdc.gov/spanish/index.html&amp;psig=AOvVaw1Thx4oj6L8JK7u7Lnkukbz&amp;ust=1591276392799000&amp;source=images&amp;cd=vfe&amp;ved=0CAIQjRxqFwoTCLjkwt3c5ekCFQAAAAAdAAAAABA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hyperlink" Target="https://www.google.com.ar/url?sa=i&amp;url=https://www.cdc.gov/spanish/index.html&amp;psig=AOvVaw1Thx4oj6L8JK7u7Lnkukbz&amp;ust=1591276392799000&amp;source=images&amp;cd=vfe&amp;ved=0CAIQjRxqFwoTCLjkwt3c5ekCFQAAAAAdAAAAABAD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hyperlink" Target="https://www.google.com.ar/url?sa=i&amp;url=https://www.cdc.gov/spanish/index.html&amp;psig=AOvVaw1Thx4oj6L8JK7u7Lnkukbz&amp;ust=1591276392799000&amp;source=images&amp;cd=vfe&amp;ved=0CAIQjRxqFwoTCLjkwt3c5ekCFQAAAAAdAAAAABAD" TargetMode="Externa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10" Type="http://schemas.openxmlformats.org/officeDocument/2006/relationships/image" Target="../media/image23.jpeg"/><Relationship Id="rId4" Type="http://schemas.openxmlformats.org/officeDocument/2006/relationships/hyperlink" Target="https://www.google.com.ar/url?sa=i&amp;url=https://www.cdc.gov/spanish/index.html&amp;psig=AOvVaw1Thx4oj6L8JK7u7Lnkukbz&amp;ust=1591276392799000&amp;source=images&amp;cd=vfe&amp;ved=0CAIQjRxqFwoTCLjkwt3c5ekCFQAAAAAdAAAAABAD" TargetMode="Externa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2" descr="Curso-Taller-de-Autocad-Civil-3D.png">
            <a:extLst>
              <a:ext uri="{FF2B5EF4-FFF2-40B4-BE49-F238E27FC236}">
                <a16:creationId xmlns:a16="http://schemas.microsoft.com/office/drawing/2014/main" id="{F7296B55-A51A-485E-925C-FD38EF64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5469" b="15155"/>
          <a:stretch>
            <a:fillRect/>
          </a:stretch>
        </p:blipFill>
        <p:spPr bwMode="auto">
          <a:xfrm>
            <a:off x="5688632" y="2143116"/>
            <a:ext cx="3059832" cy="15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46060" y="3143248"/>
            <a:ext cx="34258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Presidente: Lic. Ricardo R. López</a:t>
            </a: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2844" y="2786057"/>
            <a:ext cx="478634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AR" sz="2400" b="1" dirty="0" err="1">
                <a:latin typeface="Arial Narrow" pitchFamily="34" charset="0"/>
              </a:rPr>
              <a:t>SubComisión</a:t>
            </a:r>
            <a:r>
              <a:rPr lang="es-AR" sz="2400" b="1" dirty="0">
                <a:latin typeface="Arial Narrow" pitchFamily="34" charset="0"/>
              </a:rPr>
              <a:t> de Seguridad e Higiene</a:t>
            </a:r>
            <a:endParaRPr lang="es-MX" sz="2400" b="1" dirty="0">
              <a:latin typeface="Arial Narrow" pitchFamily="34" charset="0"/>
            </a:endParaRPr>
          </a:p>
        </p:txBody>
      </p:sp>
      <p:sp>
        <p:nvSpPr>
          <p:cNvPr id="9" name="8 Triángulo rectángulo"/>
          <p:cNvSpPr/>
          <p:nvPr/>
        </p:nvSpPr>
        <p:spPr>
          <a:xfrm rot="10800000">
            <a:off x="0" y="0"/>
            <a:ext cx="9144000" cy="57148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Triángulo rectángulo"/>
          <p:cNvSpPr/>
          <p:nvPr/>
        </p:nvSpPr>
        <p:spPr>
          <a:xfrm>
            <a:off x="0" y="5643578"/>
            <a:ext cx="9144000" cy="57148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4282" y="6259515"/>
            <a:ext cx="4071966" cy="5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600" b="1" dirty="0">
                <a:solidFill>
                  <a:schemeClr val="bg1"/>
                </a:solidFill>
                <a:latin typeface="Arial Narrow" pitchFamily="34" charset="0"/>
              </a:rPr>
              <a:t>|  Mayo de 2021  | </a:t>
            </a:r>
            <a:endParaRPr lang="es-ES_tradnl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4597"/>
            <a:ext cx="2643175" cy="5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16475" y="3160"/>
            <a:ext cx="4292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s-MX" sz="2000" b="1" dirty="0">
                <a:latin typeface="Arial Narrow" pitchFamily="34" charset="0"/>
              </a:rPr>
              <a:t>Cámara Argentina de la Construcción</a:t>
            </a:r>
          </a:p>
          <a:p>
            <a:pPr algn="r">
              <a:defRPr/>
            </a:pPr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SubComisión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de Seguridad e Higiene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282" y="6259515"/>
            <a:ext cx="4071966" cy="5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|  Página </a:t>
            </a:r>
            <a:fld id="{BA07DFDF-624F-437E-9F2D-B5AB54519F0A}" type="slidenum">
              <a:rPr lang="es-MX" sz="1200" b="1" smtClean="0">
                <a:solidFill>
                  <a:schemeClr val="bg1"/>
                </a:solidFill>
                <a:latin typeface="Arial Narrow" pitchFamily="34" charset="0"/>
              </a:rPr>
              <a:pPr/>
              <a:t>2</a:t>
            </a:fld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 | 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entros para el Control y la Prevención de Enfermedades CD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6214008"/>
            <a:ext cx="1103913" cy="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B688D2-A4C4-43A4-B747-40BA5A062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" y="620687"/>
            <a:ext cx="4322126" cy="61127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C3E930-7A7B-4154-815B-0BF4057CF1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02649"/>
            <a:ext cx="4292600" cy="60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4597"/>
            <a:ext cx="2643175" cy="5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16475" y="3160"/>
            <a:ext cx="4292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s-MX" sz="2000" b="1" dirty="0">
                <a:latin typeface="Arial Narrow" pitchFamily="34" charset="0"/>
              </a:rPr>
              <a:t>Cámara Argentina de la Construcción</a:t>
            </a:r>
          </a:p>
          <a:p>
            <a:pPr algn="r">
              <a:defRPr/>
            </a:pPr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SubComisión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de Seguridad e Higiene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282" y="6259515"/>
            <a:ext cx="4071966" cy="5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|  Página </a:t>
            </a:r>
            <a:fld id="{BA07DFDF-624F-437E-9F2D-B5AB54519F0A}" type="slidenum">
              <a:rPr lang="es-MX" sz="1200" b="1" smtClean="0">
                <a:solidFill>
                  <a:schemeClr val="bg1"/>
                </a:solidFill>
                <a:latin typeface="Arial Narrow" pitchFamily="34" charset="0"/>
              </a:rPr>
              <a:pPr/>
              <a:t>3</a:t>
            </a:fld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 | 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entros para el Control y la Prevención de Enfermedades CD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6214008"/>
            <a:ext cx="1103913" cy="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643449-299D-4DDA-A2D4-1CD147CDF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4295" r="9848" b="48236"/>
          <a:stretch/>
        </p:blipFill>
        <p:spPr>
          <a:xfrm>
            <a:off x="3995937" y="2473822"/>
            <a:ext cx="5101870" cy="42644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E7FAF8-29BA-4E16-B19E-6799414684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t="75014" r="12509" b="7194"/>
          <a:stretch/>
        </p:blipFill>
        <p:spPr>
          <a:xfrm>
            <a:off x="77660" y="813851"/>
            <a:ext cx="5823468" cy="19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4597"/>
            <a:ext cx="2643175" cy="5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16475" y="3160"/>
            <a:ext cx="4292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s-MX" sz="2000" b="1" dirty="0">
                <a:latin typeface="Arial Narrow" pitchFamily="34" charset="0"/>
              </a:rPr>
              <a:t>Cámara Argentina de la Construcción</a:t>
            </a:r>
          </a:p>
          <a:p>
            <a:pPr algn="r">
              <a:defRPr/>
            </a:pPr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SubComisión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de Seguridad e Higiene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282" y="6259515"/>
            <a:ext cx="4071966" cy="5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|  Página </a:t>
            </a:r>
            <a:fld id="{BA07DFDF-624F-437E-9F2D-B5AB54519F0A}" type="slidenum">
              <a:rPr lang="es-MX" sz="1200" b="1" smtClean="0">
                <a:solidFill>
                  <a:schemeClr val="bg1"/>
                </a:solidFill>
                <a:latin typeface="Arial Narrow" pitchFamily="34" charset="0"/>
              </a:rPr>
              <a:pPr/>
              <a:t>4</a:t>
            </a:fld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 | 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entros para el Control y la Prevención de Enfermedades CD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6214008"/>
            <a:ext cx="1103913" cy="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3FA117-87D0-4136-A4BA-72D070027B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26619"/>
            <a:ext cx="4292600" cy="60704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A82AAE-A9FA-4FA1-BB68-9CDD9AA27E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90" y="636381"/>
            <a:ext cx="4292600" cy="60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4597"/>
            <a:ext cx="2643175" cy="5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16475" y="3160"/>
            <a:ext cx="4292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s-MX" sz="2000" b="1" dirty="0">
                <a:latin typeface="Arial Narrow" pitchFamily="34" charset="0"/>
              </a:rPr>
              <a:t>Cámara Argentina de la Construcción</a:t>
            </a:r>
          </a:p>
          <a:p>
            <a:pPr algn="r">
              <a:defRPr/>
            </a:pPr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SubComisión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de Seguridad e Higiene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282" y="6259515"/>
            <a:ext cx="4071966" cy="5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|  Página </a:t>
            </a:r>
            <a:fld id="{BA07DFDF-624F-437E-9F2D-B5AB54519F0A}" type="slidenum">
              <a:rPr lang="es-MX" sz="1200" b="1" smtClean="0">
                <a:solidFill>
                  <a:schemeClr val="bg1"/>
                </a:solidFill>
                <a:latin typeface="Arial Narrow" pitchFamily="34" charset="0"/>
              </a:rPr>
              <a:pPr/>
              <a:t>5</a:t>
            </a:fld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 | 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entros para el Control y la Prevención de Enfermedades CD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6214008"/>
            <a:ext cx="1103913" cy="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B9339E0-2A01-46E4-B3F5-84E9886A7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723055"/>
            <a:ext cx="4204782" cy="59463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E9E639-8804-43E8-99C4-1616BCCA5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21583"/>
            <a:ext cx="3873818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6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4597"/>
            <a:ext cx="2643175" cy="5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16475" y="3160"/>
            <a:ext cx="4292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s-MX" sz="2000" b="1" dirty="0">
                <a:latin typeface="Arial Narrow" pitchFamily="34" charset="0"/>
              </a:rPr>
              <a:t>Cámara Argentina de la Construcción</a:t>
            </a:r>
          </a:p>
          <a:p>
            <a:pPr algn="r">
              <a:defRPr/>
            </a:pPr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SubComisión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de Seguridad e Higiene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282" y="6259515"/>
            <a:ext cx="4071966" cy="5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|  Página </a:t>
            </a:r>
            <a:fld id="{BA07DFDF-624F-437E-9F2D-B5AB54519F0A}" type="slidenum">
              <a:rPr lang="es-MX" sz="1200" b="1" smtClean="0">
                <a:solidFill>
                  <a:schemeClr val="bg1"/>
                </a:solidFill>
                <a:latin typeface="Arial Narrow" pitchFamily="34" charset="0"/>
              </a:rPr>
              <a:pPr/>
              <a:t>6</a:t>
            </a:fld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 | 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entros para el Control y la Prevención de Enfermedades CD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6214008"/>
            <a:ext cx="1103913" cy="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9C9024B-EF54-4984-A40C-7C613141A2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" y="681434"/>
            <a:ext cx="4456787" cy="27854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DE26C6-1F7D-4120-B6B5-6F5EC4EA72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163"/>
            <a:ext cx="4440226" cy="277514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81A9A64-D83E-49F0-94B2-58A68FA9EC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5187"/>
            <a:ext cx="4176464" cy="261029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D2F3212-FE74-4861-9613-302F2EF614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1271"/>
            <a:ext cx="4273478" cy="267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4597"/>
            <a:ext cx="2643175" cy="5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16475" y="3160"/>
            <a:ext cx="4292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s-MX" sz="2000" b="1" dirty="0">
                <a:latin typeface="Arial Narrow" pitchFamily="34" charset="0"/>
              </a:rPr>
              <a:t>Cámara Argentina de la Construcción</a:t>
            </a:r>
          </a:p>
          <a:p>
            <a:pPr algn="r">
              <a:defRPr/>
            </a:pPr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SubComisión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de Seguridad e Higiene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282" y="6259515"/>
            <a:ext cx="4071966" cy="5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|  Página </a:t>
            </a:r>
            <a:fld id="{BA07DFDF-624F-437E-9F2D-B5AB54519F0A}" type="slidenum">
              <a:rPr lang="es-MX" sz="1200" b="1" smtClean="0">
                <a:solidFill>
                  <a:schemeClr val="bg1"/>
                </a:solidFill>
                <a:latin typeface="Arial Narrow" pitchFamily="34" charset="0"/>
              </a:rPr>
              <a:pPr/>
              <a:t>7</a:t>
            </a:fld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 | 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entros para el Control y la Prevención de Enfermedades CD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6214008"/>
            <a:ext cx="1103913" cy="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8B0929-0688-4FB3-B8B8-CFDE936B21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810448"/>
            <a:ext cx="4355976" cy="27224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3470A4-786C-4A0D-9E0D-1343665045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427984" cy="27674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B64645-AD58-4AC7-839D-33EF78CC44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0448"/>
            <a:ext cx="3995936" cy="24974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2E3EB9-731E-40FB-B91E-815DCDA7CE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427984" cy="27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4597"/>
            <a:ext cx="2643175" cy="5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16475" y="3160"/>
            <a:ext cx="4292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s-MX" sz="2000" b="1" dirty="0">
                <a:latin typeface="Arial Narrow" pitchFamily="34" charset="0"/>
              </a:rPr>
              <a:t>Cámara Argentina de la Construcción</a:t>
            </a:r>
          </a:p>
          <a:p>
            <a:pPr algn="r">
              <a:defRPr/>
            </a:pPr>
            <a:r>
              <a:rPr lang="es-MX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SubComisión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de Seguridad e Higiene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282" y="6259515"/>
            <a:ext cx="4071966" cy="5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|  Página </a:t>
            </a:r>
            <a:fld id="{BA07DFDF-624F-437E-9F2D-B5AB54519F0A}" type="slidenum">
              <a:rPr lang="es-MX" sz="1200" b="1" smtClean="0">
                <a:solidFill>
                  <a:schemeClr val="bg1"/>
                </a:solidFill>
                <a:latin typeface="Arial Narrow" pitchFamily="34" charset="0"/>
              </a:rPr>
              <a:pPr/>
              <a:t>8</a:t>
            </a:fld>
            <a:r>
              <a:rPr lang="es-MX" sz="1200" b="1" dirty="0">
                <a:solidFill>
                  <a:schemeClr val="bg1"/>
                </a:solidFill>
                <a:latin typeface="Arial Narrow" pitchFamily="34" charset="0"/>
              </a:rPr>
              <a:t> | 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entros para el Control y la Prevención de Enfermedades CD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6214008"/>
            <a:ext cx="1103913" cy="6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362F496-8303-4782-BA8D-E30922377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803868"/>
            <a:ext cx="4355976" cy="27224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DC1C1E-787A-4328-973A-79AB9E5F0E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2186"/>
            <a:ext cx="4390901" cy="2744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E1F0DA-85E3-4F78-A196-F2C74C3BC6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7" y="847267"/>
            <a:ext cx="4390901" cy="27443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E0C7AC-DF61-495D-8C24-809F99D51C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438131" cy="27738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7E44C6D-DA4D-4EA8-84C9-AED790B813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01" y="5532150"/>
            <a:ext cx="2051720" cy="12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2" descr="Curso-Taller-de-Autocad-Civil-3D.png">
            <a:extLst>
              <a:ext uri="{FF2B5EF4-FFF2-40B4-BE49-F238E27FC236}">
                <a16:creationId xmlns:a16="http://schemas.microsoft.com/office/drawing/2014/main" id="{F7296B55-A51A-485E-925C-FD38EF64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5469" b="15155"/>
          <a:stretch>
            <a:fillRect/>
          </a:stretch>
        </p:blipFill>
        <p:spPr bwMode="auto">
          <a:xfrm>
            <a:off x="5688632" y="2143116"/>
            <a:ext cx="3059832" cy="15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46060" y="3214686"/>
            <a:ext cx="42116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Presidente: Lic. Ricardo R. López</a:t>
            </a: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2844" y="2786057"/>
            <a:ext cx="478634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AR" sz="2400" b="1" dirty="0" err="1">
                <a:latin typeface="Arial Narrow" pitchFamily="34" charset="0"/>
              </a:rPr>
              <a:t>SubComisión</a:t>
            </a:r>
            <a:r>
              <a:rPr lang="es-AR" sz="2400" b="1" dirty="0">
                <a:latin typeface="Arial Narrow" pitchFamily="34" charset="0"/>
              </a:rPr>
              <a:t> de Seguridad e Higiene</a:t>
            </a:r>
            <a:endParaRPr lang="es-MX" sz="2400" b="1" dirty="0">
              <a:latin typeface="Arial Narrow" pitchFamily="34" charset="0"/>
            </a:endParaRPr>
          </a:p>
        </p:txBody>
      </p:sp>
      <p:sp>
        <p:nvSpPr>
          <p:cNvPr id="9" name="8 Triángulo rectángulo"/>
          <p:cNvSpPr/>
          <p:nvPr/>
        </p:nvSpPr>
        <p:spPr>
          <a:xfrm rot="10800000">
            <a:off x="0" y="0"/>
            <a:ext cx="9144000" cy="57148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Triángulo rectángulo"/>
          <p:cNvSpPr/>
          <p:nvPr/>
        </p:nvSpPr>
        <p:spPr>
          <a:xfrm>
            <a:off x="0" y="5643578"/>
            <a:ext cx="9144000" cy="57148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4282" y="6259515"/>
            <a:ext cx="4071966" cy="5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600" b="1" dirty="0">
                <a:solidFill>
                  <a:schemeClr val="bg1"/>
                </a:solidFill>
                <a:latin typeface="Arial Narrow" pitchFamily="34" charset="0"/>
              </a:rPr>
              <a:t>|  Mayo de 2021  | </a:t>
            </a:r>
            <a:endParaRPr lang="es-ES_tradnl" sz="2600" b="1" dirty="0">
              <a:solidFill>
                <a:schemeClr val="bg1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000628" y="4357689"/>
            <a:ext cx="3714745" cy="50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MX" sz="2400" b="1" dirty="0">
                <a:latin typeface="Arial Narrow" pitchFamily="34" charset="0"/>
              </a:rPr>
              <a:t>MUCHAS GRACIAS</a:t>
            </a:r>
            <a:endParaRPr lang="es-ES_tradnl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154</Words>
  <Application>Microsoft Office PowerPoint</Application>
  <PresentationFormat>Presentación en pantalla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</dc:creator>
  <cp:lastModifiedBy>Equipo</cp:lastModifiedBy>
  <cp:revision>65</cp:revision>
  <dcterms:created xsi:type="dcterms:W3CDTF">2020-06-17T01:18:18Z</dcterms:created>
  <dcterms:modified xsi:type="dcterms:W3CDTF">2021-05-18T22:37:49Z</dcterms:modified>
</cp:coreProperties>
</file>